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Manas</a:t>
            </a:r>
            <a:r>
              <a:rPr lang="en-US" dirty="0" smtClean="0"/>
              <a:t> Kumar Ray</a:t>
            </a:r>
          </a:p>
          <a:p>
            <a:r>
              <a:rPr lang="en-US" dirty="0" smtClean="0"/>
              <a:t>Department of Computer Application</a:t>
            </a:r>
          </a:p>
          <a:p>
            <a:r>
              <a:rPr lang="en-US" dirty="0" err="1" smtClean="0"/>
              <a:t>B.B.College</a:t>
            </a:r>
            <a:r>
              <a:rPr lang="en-US" dirty="0" smtClean="0"/>
              <a:t>, </a:t>
            </a:r>
            <a:r>
              <a:rPr lang="en-US" smtClean="0"/>
              <a:t>Asansol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Fundamental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Units of Measurement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1,000 bytes		=1 kilobyte (K or KB) 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1,000 KB		=1 megabyte (MB) 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1,000 MB		=1 gigabyte (GB) 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1,000 GB		=1 Terabyte (TB)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PC HARDWARE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HARDWARE is the tangible part of a computer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467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hardware of a PC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Central Processing Unit (CPU)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Memory Unit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Input Devices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Output Devices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Secondary Storage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1.  Central Processing Unit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2590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Brain of the computer.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It directs and controls the entire computer system and performs all arithmetic and logical operations.</a:t>
            </a:r>
          </a:p>
        </p:txBody>
      </p:sp>
      <p:pic>
        <p:nvPicPr>
          <p:cNvPr id="15364" name="Picture 5" descr="Namdathlon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pu_so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3733800"/>
            <a:ext cx="2805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2.  Memory Unit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Where the programs and data are stored 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READ ONLY MEMORY (ROM) contains the pre-programmed computer instructions such as the Basic Input Output System (BIOS).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RANDOM ACCESS MEMORY (RAM) is used to store the programs and data that you will run.  Exists only when there is power.</a:t>
            </a:r>
          </a:p>
        </p:txBody>
      </p:sp>
      <p:pic>
        <p:nvPicPr>
          <p:cNvPr id="1638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1558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dram_dim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4772025"/>
            <a:ext cx="3267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3.  Input Devices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Allows data and programs to be sent to the CPU. 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Keyboard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Mouse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Joystick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Microphone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Webcam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Scanner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Monitor</a:t>
            </a:r>
          </a:p>
        </p:txBody>
      </p:sp>
      <p:pic>
        <p:nvPicPr>
          <p:cNvPr id="18436" name="Picture 5" descr="keyboard-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00"/>
            <a:ext cx="3333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hoto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25812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Keyboard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Traditional keyboards</a:t>
            </a:r>
          </a:p>
          <a:p>
            <a:r>
              <a:rPr lang="en-US" smtClean="0">
                <a:ea typeface="ＭＳ Ｐゴシック" pitchFamily="34" charset="-128"/>
              </a:rPr>
              <a:t>Flexible keyboards</a:t>
            </a:r>
          </a:p>
          <a:p>
            <a:r>
              <a:rPr lang="en-US" smtClean="0">
                <a:ea typeface="ＭＳ Ｐゴシック" pitchFamily="34" charset="-128"/>
              </a:rPr>
              <a:t>Ergonomic keyboards</a:t>
            </a:r>
          </a:p>
          <a:p>
            <a:r>
              <a:rPr lang="en-US" smtClean="0">
                <a:ea typeface="ＭＳ Ｐゴシック" pitchFamily="34" charset="-128"/>
              </a:rPr>
              <a:t>Wireless keyboards</a:t>
            </a:r>
          </a:p>
          <a:p>
            <a:r>
              <a:rPr lang="en-US" smtClean="0">
                <a:ea typeface="ＭＳ Ｐゴシック" pitchFamily="34" charset="-128"/>
              </a:rPr>
              <a:t>PDA keyboards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1000"/>
            <a:ext cx="38766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438400"/>
            <a:ext cx="32956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343400"/>
            <a:ext cx="3162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Two Types of Mouse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5486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Mechanical</a:t>
            </a:r>
            <a:r>
              <a:rPr lang="en-US" smtClean="0">
                <a:ea typeface="ＭＳ Ｐゴシック" pitchFamily="34" charset="-128"/>
              </a:rPr>
              <a:t> - a type of computer mouse that has a rubber or metal ball on its underside and it can roll in every direction.  </a:t>
            </a: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Optical:</a:t>
            </a:r>
            <a:r>
              <a:rPr lang="en-US" smtClean="0">
                <a:ea typeface="ＭＳ Ｐゴシック" pitchFamily="34" charset="-128"/>
              </a:rPr>
              <a:t>  This type uses a laser for detecting the mouse's movement.  </a:t>
            </a:r>
          </a:p>
        </p:txBody>
      </p:sp>
      <p:pic>
        <p:nvPicPr>
          <p:cNvPr id="20484" name="Picture 12" descr="mouse-t2-3"/>
          <p:cNvPicPr>
            <a:picLocks noChangeAspect="1" noChangeArrowheads="1"/>
          </p:cNvPicPr>
          <p:nvPr/>
        </p:nvPicPr>
        <p:blipFill>
          <a:blip r:embed="rId2"/>
          <a:srcRect r="27310"/>
          <a:stretch>
            <a:fillRect/>
          </a:stretch>
        </p:blipFill>
        <p:spPr bwMode="auto">
          <a:xfrm>
            <a:off x="6324600" y="1600200"/>
            <a:ext cx="15382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95813"/>
            <a:ext cx="2438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Information Processing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DATA is a collection of independent and unorganized facts.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INFORMATION is the processed and organized data presented in a meaningful form.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DATA PROCESSING is the course of doing things in a sequence of steps.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How a Mouse Hooks Up to a PC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PS/2 Mouse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Serial Mouse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USB/Cordless Mouse</a:t>
            </a:r>
          </a:p>
        </p:txBody>
      </p:sp>
      <p:pic>
        <p:nvPicPr>
          <p:cNvPr id="21508" name="Picture 4" descr="p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nidin6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05000"/>
            <a:ext cx="2590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erial-m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1666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Other Pointing Devices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Trackball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Track point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Touch pad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Touch Screen</a:t>
            </a:r>
          </a:p>
        </p:txBody>
      </p:sp>
      <p:pic>
        <p:nvPicPr>
          <p:cNvPr id="22532" name="Picture 5" descr="track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20034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TrackPoint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05000"/>
            <a:ext cx="1428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touch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wm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209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8200"/>
            <a:ext cx="5257800" cy="5638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Joystick – input device for computer games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Light Pens – light-sensitive penlike device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Stylus – penlike device commonly used with tablet PCs and PDAs.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 t="25385"/>
          <a:stretch>
            <a:fillRect/>
          </a:stretch>
        </p:blipFill>
        <p:spPr bwMode="auto">
          <a:xfrm>
            <a:off x="5638800" y="2438400"/>
            <a:ext cx="2762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648200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Scanning Devices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Optical scanners</a:t>
            </a:r>
          </a:p>
          <a:p>
            <a:r>
              <a:rPr lang="en-US" smtClean="0">
                <a:ea typeface="ＭＳ Ｐゴシック" pitchFamily="34" charset="-128"/>
              </a:rPr>
              <a:t>Card readers</a:t>
            </a:r>
          </a:p>
          <a:p>
            <a:r>
              <a:rPr lang="en-US" smtClean="0">
                <a:ea typeface="ＭＳ Ｐゴシック" pitchFamily="34" charset="-128"/>
              </a:rPr>
              <a:t>Bar code readers</a:t>
            </a:r>
          </a:p>
          <a:p>
            <a:r>
              <a:rPr lang="en-US" smtClean="0">
                <a:ea typeface="ＭＳ Ｐゴシック" pitchFamily="34" charset="-128"/>
              </a:rPr>
              <a:t>Character and mark recognition devices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4762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48200"/>
            <a:ext cx="2362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2762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Image Capturing Devices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Cameras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Digital Video Cameras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8195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343400"/>
            <a:ext cx="3352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4.  Output Devices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Media used by the computer in displaying its responses to our requests and instructions.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Monitor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 Speakers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Types of Monitor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Cathode Ray Tube (CRT)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Liquid Crystal Display (LCD)</a:t>
            </a:r>
          </a:p>
        </p:txBody>
      </p:sp>
      <p:pic>
        <p:nvPicPr>
          <p:cNvPr id="27652" name="Picture 5" descr="cheap-computer-moni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91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766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Printers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IMPACT PRINTERS uses pressure by physically striking the paper. Ex. Daisy wheel printers, line printers, dot matrix printers &amp; band printers.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NON-IMPACT PRINTER does not apply pressure on the paper but instead produces character by using lasers, ink spray, photography or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17-3472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e26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B0002A9SK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62000"/>
            <a:ext cx="3832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3657600" y="6096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Dot matrix printer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5791200" y="5105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Inkjet printer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3200400" y="5257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Laser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5.  Secondary Storage Devices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Attached to the computer system to allow you to store programs and data permanently for the purpose of retrieving them for future use.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Floppy disk, Hard disk, CD 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Information Processing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COMPUTER is an electronic machine that follows a set of instructions in order that it may be able to accept and gather data and transform these into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Floppy Disk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most common secondary storage device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3.5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disk – 1.44MB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1748" name="Picture 4" descr="1inchfloppywithflo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67000"/>
            <a:ext cx="4191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High-Capacity Floppy Disks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Floppy disk cartridges</a:t>
            </a:r>
          </a:p>
          <a:p>
            <a:r>
              <a:rPr lang="en-US" smtClean="0">
                <a:ea typeface="ＭＳ Ｐゴシック" pitchFamily="34" charset="-128"/>
              </a:rPr>
              <a:t>3 ½ inches in diameter</a:t>
            </a:r>
          </a:p>
          <a:p>
            <a:r>
              <a:rPr lang="en-US" smtClean="0">
                <a:ea typeface="ＭＳ Ｐゴシック" pitchFamily="34" charset="-128"/>
              </a:rPr>
              <a:t>Stores more information</a:t>
            </a:r>
          </a:p>
          <a:p>
            <a:r>
              <a:rPr lang="en-US" smtClean="0">
                <a:ea typeface="ＭＳ Ｐゴシック" pitchFamily="34" charset="-128"/>
              </a:rPr>
              <a:t>Zip disks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633788"/>
            <a:ext cx="533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Hard Disk Drive or Hard Disk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Made of rigid materials unlike floppy disks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Holds a greater amount of data</a:t>
            </a:r>
          </a:p>
        </p:txBody>
      </p:sp>
      <p:pic>
        <p:nvPicPr>
          <p:cNvPr id="33796" name="Picture 5" descr="hard_disk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2004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Optical Discs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standard part of modern desktop machines, especially used for multimedia purposes and preferred in loading applications.</a:t>
            </a:r>
          </a:p>
        </p:txBody>
      </p:sp>
      <p:pic>
        <p:nvPicPr>
          <p:cNvPr id="34820" name="Picture 5" descr="cd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2895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Kinds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Blue Ray Disk – 40G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Digital Versatile Disk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DVD-R – write once, 3.95G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DVD RW – rewritable, 3G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Single Layer and Double Layer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Compact Disk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CD-R – write once, 650MB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CD-RW – rewritable, 700MB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09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>
                <a:ea typeface="ＭＳ Ｐゴシック" pitchFamily="34" charset="-128"/>
              </a:rPr>
              <a:t>Optical Drives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8610600" cy="3886200"/>
          </a:xfrm>
        </p:spPr>
        <p:txBody>
          <a:bodyPr/>
          <a:lstStyle/>
          <a:p>
            <a:r>
              <a:rPr lang="en-PH" smtClean="0">
                <a:ea typeface="ＭＳ Ｐゴシック" pitchFamily="34" charset="-128"/>
              </a:rPr>
              <a:t>CD-ROM		read CDs</a:t>
            </a:r>
          </a:p>
          <a:p>
            <a:r>
              <a:rPr lang="en-PH" smtClean="0">
                <a:ea typeface="ＭＳ Ｐゴシック" pitchFamily="34" charset="-128"/>
              </a:rPr>
              <a:t>CD-Writer		read/write CDs</a:t>
            </a:r>
          </a:p>
          <a:p>
            <a:r>
              <a:rPr lang="en-PH" smtClean="0">
                <a:ea typeface="ＭＳ Ｐゴシック" pitchFamily="34" charset="-128"/>
              </a:rPr>
              <a:t>DVD-Combo		read/write CDs, read DVD</a:t>
            </a:r>
          </a:p>
          <a:p>
            <a:r>
              <a:rPr lang="en-PH" smtClean="0">
                <a:ea typeface="ＭＳ Ｐゴシック" pitchFamily="34" charset="-128"/>
              </a:rPr>
              <a:t>DVD Writer	 	read/write CDs</a:t>
            </a:r>
          </a:p>
          <a:p>
            <a:pPr>
              <a:buFont typeface="Wingdings" pitchFamily="2" charset="2"/>
              <a:buNone/>
            </a:pPr>
            <a:r>
              <a:rPr lang="en-PH" smtClean="0">
                <a:ea typeface="ＭＳ Ｐゴシック" pitchFamily="34" charset="-128"/>
              </a:rPr>
              <a:t>					read/write DVDs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Other Secondary Storage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Solid-State Storage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moving parts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Flash memory cards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USB flash drives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t="13158"/>
          <a:stretch>
            <a:fillRect/>
          </a:stretch>
        </p:blipFill>
        <p:spPr bwMode="auto">
          <a:xfrm>
            <a:off x="4857750" y="1676400"/>
            <a:ext cx="428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424363"/>
            <a:ext cx="2286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Parts that Build Up A System Unit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Casing or cover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Power Supply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Motherboard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Microprocessor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Memory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Video Card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Sound card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Floppy disk drive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Hard disk drive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CD-ROM drive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Casing or cover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487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box or outer shell that houses most of the computer, it is usually one of the most overlooked parts of the PC.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Protects the computer circuits, cooling and system organization.</a:t>
            </a:r>
          </a:p>
        </p:txBody>
      </p:sp>
      <p:pic>
        <p:nvPicPr>
          <p:cNvPr id="39940" name="Picture 5" descr="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Power Supply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Responsible for powering every device in your computer.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Parts of a Power supply: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Disk drive connectors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Motherboard connector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Power supply fan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Power switch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Input voltage selector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Cover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Power plugs receptacle</a:t>
            </a:r>
          </a:p>
        </p:txBody>
      </p:sp>
      <p:pic>
        <p:nvPicPr>
          <p:cNvPr id="40964" name="Picture 5" descr="2060ad8d-da28-4628-b353-ceee9d6482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766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paper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25352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8"/>
          <p:cNvSpPr>
            <a:spLocks noChangeArrowheads="1"/>
          </p:cNvSpPr>
          <p:nvPr/>
        </p:nvSpPr>
        <p:spPr bwMode="auto">
          <a:xfrm>
            <a:off x="2743200" y="3810000"/>
            <a:ext cx="2743200" cy="685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895600" y="30480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PROCESSING SYSTEM</a:t>
            </a:r>
          </a:p>
        </p:txBody>
      </p:sp>
      <p:pic>
        <p:nvPicPr>
          <p:cNvPr id="5126" name="Picture 11" descr="comput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22098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143000" y="5105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DATA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019800" y="525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Motherboard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The physical arrangement in a computer that contains the computer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basic circuitry and components.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Components are: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Microprocessor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(Optional) Coprocessors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Memory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Basic Input/Output System (BIOS)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Expansion Slot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Interconnecting circuitry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Motherboard-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4813"/>
            <a:ext cx="67056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Expansion Slots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Graphic cards</a:t>
            </a:r>
          </a:p>
          <a:p>
            <a:r>
              <a:rPr lang="en-US" smtClean="0">
                <a:ea typeface="ＭＳ Ｐゴシック" pitchFamily="34" charset="-128"/>
              </a:rPr>
              <a:t>Sound cards</a:t>
            </a:r>
          </a:p>
          <a:p>
            <a:r>
              <a:rPr lang="en-US" smtClean="0">
                <a:ea typeface="ＭＳ Ｐゴシック" pitchFamily="34" charset="-128"/>
              </a:rPr>
              <a:t>Modem cards</a:t>
            </a:r>
          </a:p>
          <a:p>
            <a:r>
              <a:rPr lang="en-US" smtClean="0">
                <a:ea typeface="ＭＳ Ｐゴシック" pitchFamily="34" charset="-128"/>
              </a:rPr>
              <a:t>Network interface cards/network adapter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Software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Instructions that tell the computer how to process data into the form you want.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Software and programs are interchangeable.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Two major types: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System and Applications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 Kinds of Software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763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1.  System Software enables the application software to interact with the computer hardware.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Operating Systems are programs that coordinate computer resources, provide an interface between users and the computer; and run applications.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Utilities perform specific tasks related to managing computer resources.</a:t>
            </a:r>
          </a:p>
          <a:p>
            <a:pPr lvl="1" eaLnBrk="1" hangingPunct="1"/>
            <a:r>
              <a:rPr lang="en-US" sz="2700" smtClean="0">
                <a:ea typeface="ＭＳ Ｐゴシック" pitchFamily="34" charset="-128"/>
              </a:rPr>
              <a:t>Device drivers are specialized programs designed to allow particular input or output devices to communicate with the rest of the computer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Functions of a System Software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Managing resources (memory, processing, storage, and devices like printer).</a:t>
            </a:r>
          </a:p>
          <a:p>
            <a:r>
              <a:rPr lang="en-US" smtClean="0">
                <a:ea typeface="ＭＳ Ｐゴシック" pitchFamily="34" charset="-128"/>
              </a:rPr>
              <a:t>Providing user interface</a:t>
            </a:r>
          </a:p>
          <a:p>
            <a:r>
              <a:rPr lang="en-US" smtClean="0">
                <a:ea typeface="ＭＳ Ｐゴシック" pitchFamily="34" charset="-128"/>
              </a:rPr>
              <a:t>Running applications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200400"/>
            <a:ext cx="2447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 l="21852" t="12000" r="21852" b="12000"/>
          <a:stretch>
            <a:fillRect/>
          </a:stretch>
        </p:blipFill>
        <p:spPr bwMode="auto">
          <a:xfrm>
            <a:off x="4114800" y="4343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 t="2051" b="17192"/>
          <a:stretch>
            <a:fillRect/>
          </a:stretch>
        </p:blipFill>
        <p:spPr bwMode="auto">
          <a:xfrm>
            <a:off x="533400" y="4419600"/>
            <a:ext cx="29575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 Kinds of Software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smtClean="0">
                <a:ea typeface="ＭＳ Ｐゴシック" pitchFamily="34" charset="-128"/>
              </a:rPr>
              <a:t>Applications Software - provides the real functionality of a computer.  It help you use your computer to do specific types of work.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Basic Applications, widely used in all career areas.  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Specialized Applications, more 	    narrowly focused on specific 	  disciplines and occupations.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 l="3751" t="13408" r="11250" b="15083"/>
          <a:stretch>
            <a:fillRect/>
          </a:stretch>
        </p:blipFill>
        <p:spPr bwMode="auto">
          <a:xfrm>
            <a:off x="5867400" y="6096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341938"/>
            <a:ext cx="25527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DOS and GUI Operating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Disk Operating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DOS was the first widely installed operating system for personal computers.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Command-driven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MS-DOS Commands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COMMAND is the name of a special program that makes your computer carry out a task.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Functions of an Information Processing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It accepts and gather data. (INPUT)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It processes data to become information. (PROCESSING)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It stores data and information. (STORE)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It presents information. (OUTPUT)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Graphical User Interface (GUI)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Thru GUI, users can interact directly with the operating system.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Microsoft Windows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Icons, Menus, Dialog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8768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7" descr="iconcatcher4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5638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FILES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FILE is simply a collection of information that you store on a disk or diskette.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Must have a unique name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Two parts: the filename and extension separated by a period.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	RECIPE.DOC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EXTENSIONS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Use extension to make your filenames more descriptive.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.DOC – word documents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.XLS – excel documents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.PPT – powerpoint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DIRECTORIES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One way of organizing the files on your computer Hard Disk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ROOT – one basic directory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Subdirectories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382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Three Major Components of an Information Processing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HARDWARE is the tangible part of a computer system.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SOFTWARE is the non-tangible part that tells the computer how to do its job.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PEOPLEWARE refer to people who use and operate the computer system, write computer programs, and analyze and design the information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Units of Measurement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BIT is a unit of information equivalent to the result of a choice between only 2 possible alternatives in the binary number system.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BYTE is a sequence of 8 bits (enough to represent one character of alphanumeric data) processed as a single unit for information.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Basic Units of Measurement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byte can be used to represent a single character, which can be: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 letter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 number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 special character or symbol, or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4267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1225</Words>
  <Application>Microsoft Office PowerPoint</Application>
  <PresentationFormat>On-screen Show (4:3)</PresentationFormat>
  <Paragraphs>234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Equity</vt:lpstr>
      <vt:lpstr>Computer Fundamental 1st Sem</vt:lpstr>
      <vt:lpstr>Information Processing System</vt:lpstr>
      <vt:lpstr>Information Processing System</vt:lpstr>
      <vt:lpstr>Slide 4</vt:lpstr>
      <vt:lpstr>Functions of an Information Processing System</vt:lpstr>
      <vt:lpstr>Three Major Components of an Information Processing System</vt:lpstr>
      <vt:lpstr>Basic Units of Measurement</vt:lpstr>
      <vt:lpstr>Basic Units of Measurement</vt:lpstr>
      <vt:lpstr>Slide 9</vt:lpstr>
      <vt:lpstr>Basic Units of Measurement</vt:lpstr>
      <vt:lpstr>BASIC PC HARDWARE</vt:lpstr>
      <vt:lpstr>Slide 12</vt:lpstr>
      <vt:lpstr>Basic hardware of a PC system</vt:lpstr>
      <vt:lpstr>1.  Central Processing Unit</vt:lpstr>
      <vt:lpstr>2.  Memory Unit</vt:lpstr>
      <vt:lpstr>Slide 16</vt:lpstr>
      <vt:lpstr>3.  Input Devices</vt:lpstr>
      <vt:lpstr>Keyboard</vt:lpstr>
      <vt:lpstr>Two Types of Mouse</vt:lpstr>
      <vt:lpstr>How a Mouse Hooks Up to a PC</vt:lpstr>
      <vt:lpstr>Other Pointing Devices</vt:lpstr>
      <vt:lpstr>Slide 22</vt:lpstr>
      <vt:lpstr>Scanning Devices</vt:lpstr>
      <vt:lpstr>Image Capturing Devices</vt:lpstr>
      <vt:lpstr>4.  Output Devices</vt:lpstr>
      <vt:lpstr>Types of Monitor</vt:lpstr>
      <vt:lpstr>Printers</vt:lpstr>
      <vt:lpstr>Slide 28</vt:lpstr>
      <vt:lpstr>5.  Secondary Storage Devices</vt:lpstr>
      <vt:lpstr>Floppy Disk</vt:lpstr>
      <vt:lpstr>High-Capacity Floppy Disks </vt:lpstr>
      <vt:lpstr>Hard Disk Drive or Hard Disk </vt:lpstr>
      <vt:lpstr>Optical Discs </vt:lpstr>
      <vt:lpstr>Kinds</vt:lpstr>
      <vt:lpstr>Optical Drives</vt:lpstr>
      <vt:lpstr>Other Secondary Storage</vt:lpstr>
      <vt:lpstr>Parts that Build Up A System Unit</vt:lpstr>
      <vt:lpstr>Casing or cover</vt:lpstr>
      <vt:lpstr>Power Supply</vt:lpstr>
      <vt:lpstr>Motherboard </vt:lpstr>
      <vt:lpstr>Slide 41</vt:lpstr>
      <vt:lpstr>Expansion Slots</vt:lpstr>
      <vt:lpstr>Software</vt:lpstr>
      <vt:lpstr>2 Kinds of Software</vt:lpstr>
      <vt:lpstr>Functions of a System Software</vt:lpstr>
      <vt:lpstr>2 Kinds of Software</vt:lpstr>
      <vt:lpstr>DOS and GUI Operating System</vt:lpstr>
      <vt:lpstr>Disk Operating System</vt:lpstr>
      <vt:lpstr>MS-DOS Commands</vt:lpstr>
      <vt:lpstr>Graphical User Interface (GUI)</vt:lpstr>
      <vt:lpstr>Slide 51</vt:lpstr>
      <vt:lpstr>FILES</vt:lpstr>
      <vt:lpstr>EXTENSIONS</vt:lpstr>
      <vt:lpstr>DIRECTORIES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Fundamental 1st Sem</dc:title>
  <dc:creator>Manas</dc:creator>
  <cp:lastModifiedBy>ismail - [2010]</cp:lastModifiedBy>
  <cp:revision>2</cp:revision>
  <dcterms:created xsi:type="dcterms:W3CDTF">2006-08-16T00:00:00Z</dcterms:created>
  <dcterms:modified xsi:type="dcterms:W3CDTF">2019-08-21T20:05:41Z</dcterms:modified>
</cp:coreProperties>
</file>